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790" r:id="rId1"/>
  </p:sldMasterIdLst>
  <p:sldIdLst>
    <p:sldId id="265" r:id="rId2"/>
    <p:sldId id="256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C0000"/>
    <a:srgbClr val="B10000"/>
    <a:srgbClr val="000000"/>
    <a:srgbClr val="B3B3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704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5875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4486275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62931" y="2751053"/>
            <a:ext cx="9021537" cy="1527349"/>
          </a:xfrm>
          <a:prstGeom prst="rect">
            <a:avLst/>
          </a:prstGeom>
          <a:solidFill>
            <a:srgbClr val="7C000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2634970"/>
            <a:ext cx="9021537" cy="1205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4262524"/>
            <a:ext cx="9021537" cy="110532"/>
          </a:xfrm>
          <a:prstGeom prst="rect">
            <a:avLst/>
          </a:prstGeom>
          <a:solidFill>
            <a:srgbClr val="B3B3B3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760055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4349750" y="873125"/>
            <a:ext cx="4953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Arial Narrow"/>
                <a:cs typeface="Arial Narrow"/>
              </a:rPr>
              <a:t>Lifelong Physical and Mental Well-Being </a:t>
            </a:r>
            <a:b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Arial Narrow"/>
                <a:cs typeface="Arial Narrow"/>
              </a:rPr>
            </a:b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Arial Narrow"/>
                <a:cs typeface="Arial Narrow"/>
              </a:rPr>
              <a:t>through Sport and Exercise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  <a:latin typeface="Arial Narrow"/>
              <a:cs typeface="Arial Narrow"/>
            </a:endParaRPr>
          </a:p>
          <a:p>
            <a:endParaRPr lang="en-US" dirty="0"/>
          </a:p>
        </p:txBody>
      </p:sp>
      <p:pic>
        <p:nvPicPr>
          <p:cNvPr id="20" name="Picture 19" descr="AASP-2013-logo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09574" y="410210"/>
            <a:ext cx="3615861" cy="179641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6EF52857-2FCB-7E48-ACD6-061DCB068BD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A8168E4C-986E-3848-A8F2-AB5C3BF0B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6EF52857-2FCB-7E48-ACD6-061DCB068BD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A8168E4C-986E-3848-A8F2-AB5C3BF0B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6EF52857-2FCB-7E48-ACD6-061DCB068BD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A8168E4C-986E-3848-A8F2-AB5C3BF0B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6EF52857-2FCB-7E48-ACD6-061DCB068BD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A8168E4C-986E-3848-A8F2-AB5C3BF0B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6EF52857-2FCB-7E48-ACD6-061DCB068BD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A8168E4C-986E-3848-A8F2-AB5C3BF0B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6EF52857-2FCB-7E48-ACD6-061DCB068BD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A8168E4C-986E-3848-A8F2-AB5C3BF0B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6EF52857-2FCB-7E48-ACD6-061DCB068BD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A8168E4C-986E-3848-A8F2-AB5C3BF0B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6EF52857-2FCB-7E48-ACD6-061DCB068BD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6EF52857-2FCB-7E48-ACD6-061DCB068BD0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A8168E4C-986E-3848-A8F2-AB5C3BF0B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df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12" name="Picture 11" descr="AASP-2013-logo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13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6242050" y="274637"/>
            <a:ext cx="2571750" cy="127768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-19098" y="352621"/>
            <a:ext cx="5908723" cy="1173162"/>
          </a:xfrm>
          <a:prstGeom prst="rect">
            <a:avLst/>
          </a:prstGeom>
          <a:solidFill>
            <a:srgbClr val="7C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1" r:id="rId1"/>
    <p:sldLayoutId id="2147484792" r:id="rId2"/>
    <p:sldLayoutId id="2147484793" r:id="rId3"/>
    <p:sldLayoutId id="2147484794" r:id="rId4"/>
    <p:sldLayoutId id="2147484795" r:id="rId5"/>
    <p:sldLayoutId id="2147484796" r:id="rId6"/>
    <p:sldLayoutId id="2147484797" r:id="rId7"/>
    <p:sldLayoutId id="2147484798" r:id="rId8"/>
    <p:sldLayoutId id="2147484799" r:id="rId9"/>
    <p:sldLayoutId id="2147484800" r:id="rId10"/>
    <p:sldLayoutId id="214748480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8000" y="1943181"/>
            <a:ext cx="8178800" cy="4275117"/>
          </a:xfrm>
        </p:spPr>
        <p:txBody>
          <a:bodyPr>
            <a:normAutofit fontScale="92500"/>
          </a:bodyPr>
          <a:lstStyle/>
          <a:p>
            <a:pPr lvl="1">
              <a:buClrTx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Branding of the organization to all members and media who pick up on presentation material from the conference</a:t>
            </a:r>
          </a:p>
          <a:p>
            <a:pPr lvl="1">
              <a:buClrTx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Creates an identity for each year of the AASP conference</a:t>
            </a:r>
          </a:p>
          <a:p>
            <a:pPr lvl="1">
              <a:buClrTx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Keeps presentations in a similar format (presenters can import their existing slides into the conference template)</a:t>
            </a:r>
          </a:p>
          <a:p>
            <a:pPr lvl="1">
              <a:buClrTx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Allows us to do a better job of promoting the practical applications of research </a:t>
            </a:r>
          </a:p>
          <a:p>
            <a:pPr lvl="1">
              <a:buClrTx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Allows us to do a better job of promoting the use of research and theory to support applied presentations</a:t>
            </a:r>
          </a:p>
          <a:p>
            <a:pPr lvl="1">
              <a:buClrTx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Creation of a better presence on web and in print for outsiders</a:t>
            </a:r>
          </a:p>
          <a:p>
            <a:pPr marL="273050" indent="71438">
              <a:buNone/>
              <a:tabLst>
                <a:tab pos="344488" algn="l"/>
              </a:tabLst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160" y="658931"/>
            <a:ext cx="567621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Benefits of a Presentation Template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912" y="4544653"/>
            <a:ext cx="6477000" cy="117408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Author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Name(s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b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Affiliation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48" y="2831629"/>
            <a:ext cx="8955852" cy="139229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Presentation Title</a:t>
            </a:r>
            <a:endParaRPr lang="en-US" sz="32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1660" y="674806"/>
            <a:ext cx="55809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Practical Applications of Research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785" y="658931"/>
            <a:ext cx="588259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Theoretical or Research Background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7">
      <a:dk1>
        <a:srgbClr val="571EFF"/>
      </a:dk1>
      <a:lt1>
        <a:sysClr val="window" lastClr="FFFFFF"/>
      </a:lt1>
      <a:dk2>
        <a:srgbClr val="696464"/>
      </a:dk2>
      <a:lt2>
        <a:srgbClr val="E9E5DC"/>
      </a:lt2>
      <a:accent1>
        <a:srgbClr val="5649C2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113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Slide 1</vt:lpstr>
      <vt:lpstr>Presentation Title</vt:lpstr>
      <vt:lpstr>Slide 3</vt:lpstr>
      <vt:lpstr>Slide 4</vt:lpstr>
    </vt:vector>
  </TitlesOfParts>
  <Manager/>
  <Company>Holland-Parlette Associates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AASP Presentation Template</dc:title>
  <dc:subject/>
  <dc:creator>Kent Lindeman</dc:creator>
  <cp:keywords/>
  <dc:description/>
  <cp:lastModifiedBy>Kent Lindeman</cp:lastModifiedBy>
  <cp:revision>15</cp:revision>
  <dcterms:created xsi:type="dcterms:W3CDTF">2013-04-24T20:49:02Z</dcterms:created>
  <dcterms:modified xsi:type="dcterms:W3CDTF">2013-04-24T20:49:17Z</dcterms:modified>
  <cp:category/>
</cp:coreProperties>
</file>